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EB14EE-D089-9096-1FCB-19B292830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66284AC-69AB-5BD7-66D5-9600F890D245}"/>
              </a:ext>
            </a:extLst>
          </p:cNvPr>
          <p:cNvCxnSpPr>
            <a:cxnSpLocks/>
          </p:cNvCxnSpPr>
          <p:nvPr/>
        </p:nvCxnSpPr>
        <p:spPr>
          <a:xfrm flipH="1">
            <a:off x="1606451" y="1039860"/>
            <a:ext cx="1776833" cy="17563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692E1D-4959-552F-32BE-228AC7DD3D1B}"/>
              </a:ext>
            </a:extLst>
          </p:cNvPr>
          <p:cNvCxnSpPr>
            <a:cxnSpLocks/>
          </p:cNvCxnSpPr>
          <p:nvPr/>
        </p:nvCxnSpPr>
        <p:spPr>
          <a:xfrm>
            <a:off x="3383284" y="1039860"/>
            <a:ext cx="1731858" cy="1739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9CBFDDA-3A3E-B342-CA1B-660043F9350C}"/>
              </a:ext>
            </a:extLst>
          </p:cNvPr>
          <p:cNvCxnSpPr>
            <a:cxnSpLocks/>
          </p:cNvCxnSpPr>
          <p:nvPr/>
        </p:nvCxnSpPr>
        <p:spPr>
          <a:xfrm flipH="1">
            <a:off x="4515000" y="2771505"/>
            <a:ext cx="600142" cy="2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695B4B5-79BE-8B2D-7746-72466E02F573}"/>
              </a:ext>
            </a:extLst>
          </p:cNvPr>
          <p:cNvCxnSpPr>
            <a:cxnSpLocks/>
          </p:cNvCxnSpPr>
          <p:nvPr/>
        </p:nvCxnSpPr>
        <p:spPr>
          <a:xfrm flipH="1" flipV="1">
            <a:off x="1606451" y="2794579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747B69-B905-EC75-B539-EAA2092EB8C9}"/>
              </a:ext>
            </a:extLst>
          </p:cNvPr>
          <p:cNvCxnSpPr>
            <a:cxnSpLocks/>
          </p:cNvCxnSpPr>
          <p:nvPr/>
        </p:nvCxnSpPr>
        <p:spPr>
          <a:xfrm flipH="1">
            <a:off x="1034642" y="2804829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D507813-074F-62BA-9E26-30A331A7B38B}"/>
              </a:ext>
            </a:extLst>
          </p:cNvPr>
          <p:cNvCxnSpPr>
            <a:cxnSpLocks/>
          </p:cNvCxnSpPr>
          <p:nvPr/>
        </p:nvCxnSpPr>
        <p:spPr>
          <a:xfrm>
            <a:off x="4515000" y="2794579"/>
            <a:ext cx="1164242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BE2383-6BB2-5DB5-3EC8-C91007904E37}"/>
              </a:ext>
            </a:extLst>
          </p:cNvPr>
          <p:cNvCxnSpPr>
            <a:cxnSpLocks/>
          </p:cNvCxnSpPr>
          <p:nvPr/>
        </p:nvCxnSpPr>
        <p:spPr>
          <a:xfrm flipH="1" flipV="1">
            <a:off x="1019195" y="4542394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92B485-AAD8-2D14-3D97-EB9EAD50732F}"/>
              </a:ext>
            </a:extLst>
          </p:cNvPr>
          <p:cNvCxnSpPr>
            <a:cxnSpLocks/>
          </p:cNvCxnSpPr>
          <p:nvPr/>
        </p:nvCxnSpPr>
        <p:spPr>
          <a:xfrm flipH="1" flipV="1">
            <a:off x="5091986" y="4544038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82168AC-0AC3-FD08-5128-9A78C31567B6}"/>
              </a:ext>
            </a:extLst>
          </p:cNvPr>
          <p:cNvCxnSpPr>
            <a:cxnSpLocks/>
          </p:cNvCxnSpPr>
          <p:nvPr/>
        </p:nvCxnSpPr>
        <p:spPr>
          <a:xfrm flipH="1">
            <a:off x="439662" y="4529621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E6D2C61-7965-8351-864F-1A5CA55C7464}"/>
              </a:ext>
            </a:extLst>
          </p:cNvPr>
          <p:cNvCxnSpPr>
            <a:cxnSpLocks/>
          </p:cNvCxnSpPr>
          <p:nvPr/>
        </p:nvCxnSpPr>
        <p:spPr>
          <a:xfrm>
            <a:off x="5115142" y="4542394"/>
            <a:ext cx="1174984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5366F8-01CA-E39C-8F35-73920D975409}"/>
              </a:ext>
            </a:extLst>
          </p:cNvPr>
          <p:cNvCxnSpPr>
            <a:cxnSpLocks/>
          </p:cNvCxnSpPr>
          <p:nvPr/>
        </p:nvCxnSpPr>
        <p:spPr>
          <a:xfrm>
            <a:off x="431938" y="6267186"/>
            <a:ext cx="5858188" cy="395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E624048-F3D4-8A07-E47B-2AB043E3CC71}"/>
              </a:ext>
            </a:extLst>
          </p:cNvPr>
          <p:cNvCxnSpPr>
            <a:cxnSpLocks/>
          </p:cNvCxnSpPr>
          <p:nvPr/>
        </p:nvCxnSpPr>
        <p:spPr>
          <a:xfrm flipV="1">
            <a:off x="2789201" y="6267186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D8C4C19-74DE-F32C-3CC2-A03E257F93CB}"/>
              </a:ext>
            </a:extLst>
          </p:cNvPr>
          <p:cNvCxnSpPr>
            <a:cxnSpLocks/>
          </p:cNvCxnSpPr>
          <p:nvPr/>
        </p:nvCxnSpPr>
        <p:spPr>
          <a:xfrm flipV="1">
            <a:off x="3944778" y="6306688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431938" y="7492753"/>
            <a:ext cx="58353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Colour the baubles at these coordinates in the correct colours</a:t>
            </a:r>
            <a:b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Red baubles:  (2,2) (3,4) (9,2) (9,4) (7,6) (5,7) (4,9)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Green baubles: (8,1) (4,3) (7,4) (2,5) (5,6) (7,7) (3,8)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Blue baubles: (10,1) (3,1) (6,3) (8,5) (3,7) (6,9)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Orange baubles: (1,1) (5,2) (8,3) (6,5) (1,4) (8,7) (6,8) (5,9)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528EE4E-E1D2-F87C-08DE-B08495DC57E6}"/>
              </a:ext>
            </a:extLst>
          </p:cNvPr>
          <p:cNvSpPr/>
          <p:nvPr/>
        </p:nvSpPr>
        <p:spPr>
          <a:xfrm>
            <a:off x="3250119" y="265935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07E36D4-3D25-A93F-C184-9C95486C42F9}"/>
              </a:ext>
            </a:extLst>
          </p:cNvPr>
          <p:cNvSpPr/>
          <p:nvPr/>
        </p:nvSpPr>
        <p:spPr>
          <a:xfrm>
            <a:off x="5600000" y="4463269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B4000-0CA5-FEAB-BE88-630B6FAF1E02}"/>
              </a:ext>
            </a:extLst>
          </p:cNvPr>
          <p:cNvSpPr/>
          <p:nvPr/>
        </p:nvSpPr>
        <p:spPr>
          <a:xfrm>
            <a:off x="1496722" y="5604046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27464BA-FB10-AEDB-81A3-2E585821B2AE}"/>
              </a:ext>
            </a:extLst>
          </p:cNvPr>
          <p:cNvSpPr/>
          <p:nvPr/>
        </p:nvSpPr>
        <p:spPr>
          <a:xfrm>
            <a:off x="2656036" y="1479833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9AF3F0C-D6E3-04D9-1278-48478153345C}"/>
              </a:ext>
            </a:extLst>
          </p:cNvPr>
          <p:cNvSpPr/>
          <p:nvPr/>
        </p:nvSpPr>
        <p:spPr>
          <a:xfrm>
            <a:off x="5654222" y="5564544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2141AF1-74E2-5C6E-7AFE-0F6255332211}"/>
              </a:ext>
            </a:extLst>
          </p:cNvPr>
          <p:cNvSpPr/>
          <p:nvPr/>
        </p:nvSpPr>
        <p:spPr>
          <a:xfrm>
            <a:off x="2109577" y="4425708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C8005D1-E7A4-42CC-4E2A-8386BB3889E6}"/>
              </a:ext>
            </a:extLst>
          </p:cNvPr>
          <p:cNvSpPr/>
          <p:nvPr/>
        </p:nvSpPr>
        <p:spPr>
          <a:xfrm>
            <a:off x="4403534" y="3216056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11D3081-A89C-EFA4-3AE3-33A319F41B4D}"/>
              </a:ext>
            </a:extLst>
          </p:cNvPr>
          <p:cNvSpPr/>
          <p:nvPr/>
        </p:nvSpPr>
        <p:spPr>
          <a:xfrm>
            <a:off x="2656036" y="498736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D7B377-DBC5-0922-2A63-6EC42BC8883F}"/>
              </a:ext>
            </a:extLst>
          </p:cNvPr>
          <p:cNvSpPr/>
          <p:nvPr/>
        </p:nvSpPr>
        <p:spPr>
          <a:xfrm>
            <a:off x="3250119" y="3261771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EA39895-570A-C5FC-4F60-1AE20288767A}"/>
              </a:ext>
            </a:extLst>
          </p:cNvPr>
          <p:cNvSpPr/>
          <p:nvPr/>
        </p:nvSpPr>
        <p:spPr>
          <a:xfrm>
            <a:off x="2060542" y="2091937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48923D8-3732-A24A-F0FC-FF603434DFA3}"/>
              </a:ext>
            </a:extLst>
          </p:cNvPr>
          <p:cNvSpPr/>
          <p:nvPr/>
        </p:nvSpPr>
        <p:spPr>
          <a:xfrm>
            <a:off x="4427510" y="2623853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A8918BF-0BCA-A28E-2F53-A97D586DEBF4}"/>
              </a:ext>
            </a:extLst>
          </p:cNvPr>
          <p:cNvSpPr/>
          <p:nvPr/>
        </p:nvSpPr>
        <p:spPr>
          <a:xfrm>
            <a:off x="4482095" y="4455045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F53FC6E-040A-8834-886E-E2D8AB36B8CA}"/>
              </a:ext>
            </a:extLst>
          </p:cNvPr>
          <p:cNvSpPr/>
          <p:nvPr/>
        </p:nvSpPr>
        <p:spPr>
          <a:xfrm>
            <a:off x="1465562" y="3809717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67038CA-DFD7-6C66-DBBA-F0C940D74588}"/>
              </a:ext>
            </a:extLst>
          </p:cNvPr>
          <p:cNvSpPr/>
          <p:nvPr/>
        </p:nvSpPr>
        <p:spPr>
          <a:xfrm>
            <a:off x="4981978" y="6180119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16B30FC-4AF3-DDB5-D256-AC1C62FBB161}"/>
              </a:ext>
            </a:extLst>
          </p:cNvPr>
          <p:cNvSpPr/>
          <p:nvPr/>
        </p:nvSpPr>
        <p:spPr>
          <a:xfrm>
            <a:off x="2055202" y="614748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75A1239D-A29B-42F0-EAC0-1684FB9A9512}"/>
              </a:ext>
            </a:extLst>
          </p:cNvPr>
          <p:cNvSpPr/>
          <p:nvPr/>
        </p:nvSpPr>
        <p:spPr>
          <a:xfrm>
            <a:off x="3846510" y="5027955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46E4148F-4E93-96A2-F8B8-917E43A3E152}"/>
              </a:ext>
            </a:extLst>
          </p:cNvPr>
          <p:cNvSpPr/>
          <p:nvPr/>
        </p:nvSpPr>
        <p:spPr>
          <a:xfrm>
            <a:off x="2072728" y="269633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53CF4C8-3DFF-5547-2D26-F03A9A1E7CB1}"/>
              </a:ext>
            </a:extLst>
          </p:cNvPr>
          <p:cNvSpPr/>
          <p:nvPr/>
        </p:nvSpPr>
        <p:spPr>
          <a:xfrm>
            <a:off x="3846510" y="1479833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2D92DE6-3B8A-C94F-8106-4E33D6DE5BD5}"/>
              </a:ext>
            </a:extLst>
          </p:cNvPr>
          <p:cNvSpPr/>
          <p:nvPr/>
        </p:nvSpPr>
        <p:spPr>
          <a:xfrm>
            <a:off x="4958821" y="3849893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7D4F9F1-B68A-1865-884D-0BB9E1239D65}"/>
              </a:ext>
            </a:extLst>
          </p:cNvPr>
          <p:cNvSpPr/>
          <p:nvPr/>
        </p:nvSpPr>
        <p:spPr>
          <a:xfrm>
            <a:off x="2650851" y="3743997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3C1C267-ED5E-3C28-8A4D-E7C0DDF8484E}"/>
              </a:ext>
            </a:extLst>
          </p:cNvPr>
          <p:cNvSpPr/>
          <p:nvPr/>
        </p:nvSpPr>
        <p:spPr>
          <a:xfrm>
            <a:off x="6140160" y="6183915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798424C-F621-7A1A-A8E0-9C857C6E1056}"/>
              </a:ext>
            </a:extLst>
          </p:cNvPr>
          <p:cNvSpPr/>
          <p:nvPr/>
        </p:nvSpPr>
        <p:spPr>
          <a:xfrm>
            <a:off x="3227867" y="5648877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F0683434-3917-8939-BFFB-423B94F88C81}"/>
              </a:ext>
            </a:extLst>
          </p:cNvPr>
          <p:cNvSpPr/>
          <p:nvPr/>
        </p:nvSpPr>
        <p:spPr>
          <a:xfrm>
            <a:off x="920857" y="6183915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B8E4BB8-F520-59C1-5651-DF9BCBB333C9}"/>
              </a:ext>
            </a:extLst>
          </p:cNvPr>
          <p:cNvSpPr/>
          <p:nvPr/>
        </p:nvSpPr>
        <p:spPr>
          <a:xfrm>
            <a:off x="3845673" y="3840886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6333D56-E5D0-5F31-B5B2-0D68A29C9DDB}"/>
              </a:ext>
            </a:extLst>
          </p:cNvPr>
          <p:cNvSpPr/>
          <p:nvPr/>
        </p:nvSpPr>
        <p:spPr>
          <a:xfrm>
            <a:off x="4981978" y="503837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8D8BE4A-3D48-99E5-4766-DB78644903DA}"/>
              </a:ext>
            </a:extLst>
          </p:cNvPr>
          <p:cNvSpPr/>
          <p:nvPr/>
        </p:nvSpPr>
        <p:spPr>
          <a:xfrm>
            <a:off x="899610" y="4418444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A0FBF65-C7DA-8874-FB98-74B552775ADC}"/>
              </a:ext>
            </a:extLst>
          </p:cNvPr>
          <p:cNvSpPr/>
          <p:nvPr/>
        </p:nvSpPr>
        <p:spPr>
          <a:xfrm>
            <a:off x="3825932" y="2129788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35F972B-9FA4-223A-C063-83A647F5B4C0}"/>
              </a:ext>
            </a:extLst>
          </p:cNvPr>
          <p:cNvSpPr/>
          <p:nvPr/>
        </p:nvSpPr>
        <p:spPr>
          <a:xfrm>
            <a:off x="3256215" y="1500582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0297F99-9147-92D2-811B-43CD53F39580}"/>
              </a:ext>
            </a:extLst>
          </p:cNvPr>
          <p:cNvSpPr/>
          <p:nvPr/>
        </p:nvSpPr>
        <p:spPr>
          <a:xfrm>
            <a:off x="4994722" y="2628140"/>
            <a:ext cx="266330" cy="2663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EB14EE-D089-9096-1FCB-19B292830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66284AC-69AB-5BD7-66D5-9600F890D245}"/>
              </a:ext>
            </a:extLst>
          </p:cNvPr>
          <p:cNvCxnSpPr>
            <a:cxnSpLocks/>
          </p:cNvCxnSpPr>
          <p:nvPr/>
        </p:nvCxnSpPr>
        <p:spPr>
          <a:xfrm flipH="1">
            <a:off x="1606451" y="1039860"/>
            <a:ext cx="1776833" cy="17563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692E1D-4959-552F-32BE-228AC7DD3D1B}"/>
              </a:ext>
            </a:extLst>
          </p:cNvPr>
          <p:cNvCxnSpPr>
            <a:cxnSpLocks/>
          </p:cNvCxnSpPr>
          <p:nvPr/>
        </p:nvCxnSpPr>
        <p:spPr>
          <a:xfrm>
            <a:off x="3383284" y="1039860"/>
            <a:ext cx="1731858" cy="1739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9CBFDDA-3A3E-B342-CA1B-660043F9350C}"/>
              </a:ext>
            </a:extLst>
          </p:cNvPr>
          <p:cNvCxnSpPr>
            <a:cxnSpLocks/>
          </p:cNvCxnSpPr>
          <p:nvPr/>
        </p:nvCxnSpPr>
        <p:spPr>
          <a:xfrm flipH="1">
            <a:off x="4515000" y="2771505"/>
            <a:ext cx="600142" cy="2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695B4B5-79BE-8B2D-7746-72466E02F573}"/>
              </a:ext>
            </a:extLst>
          </p:cNvPr>
          <p:cNvCxnSpPr>
            <a:cxnSpLocks/>
          </p:cNvCxnSpPr>
          <p:nvPr/>
        </p:nvCxnSpPr>
        <p:spPr>
          <a:xfrm flipH="1" flipV="1">
            <a:off x="1606451" y="2794579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747B69-B905-EC75-B539-EAA2092EB8C9}"/>
              </a:ext>
            </a:extLst>
          </p:cNvPr>
          <p:cNvCxnSpPr>
            <a:cxnSpLocks/>
          </p:cNvCxnSpPr>
          <p:nvPr/>
        </p:nvCxnSpPr>
        <p:spPr>
          <a:xfrm flipH="1">
            <a:off x="1034642" y="2804829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D507813-074F-62BA-9E26-30A331A7B38B}"/>
              </a:ext>
            </a:extLst>
          </p:cNvPr>
          <p:cNvCxnSpPr>
            <a:cxnSpLocks/>
          </p:cNvCxnSpPr>
          <p:nvPr/>
        </p:nvCxnSpPr>
        <p:spPr>
          <a:xfrm>
            <a:off x="4515000" y="2794579"/>
            <a:ext cx="1164242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BE2383-6BB2-5DB5-3EC8-C91007904E37}"/>
              </a:ext>
            </a:extLst>
          </p:cNvPr>
          <p:cNvCxnSpPr>
            <a:cxnSpLocks/>
          </p:cNvCxnSpPr>
          <p:nvPr/>
        </p:nvCxnSpPr>
        <p:spPr>
          <a:xfrm flipH="1" flipV="1">
            <a:off x="1019195" y="4542394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92B485-AAD8-2D14-3D97-EB9EAD50732F}"/>
              </a:ext>
            </a:extLst>
          </p:cNvPr>
          <p:cNvCxnSpPr>
            <a:cxnSpLocks/>
          </p:cNvCxnSpPr>
          <p:nvPr/>
        </p:nvCxnSpPr>
        <p:spPr>
          <a:xfrm flipH="1" flipV="1">
            <a:off x="5091986" y="4544038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82168AC-0AC3-FD08-5128-9A78C31567B6}"/>
              </a:ext>
            </a:extLst>
          </p:cNvPr>
          <p:cNvCxnSpPr>
            <a:cxnSpLocks/>
          </p:cNvCxnSpPr>
          <p:nvPr/>
        </p:nvCxnSpPr>
        <p:spPr>
          <a:xfrm flipH="1">
            <a:off x="439662" y="4529621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E6D2C61-7965-8351-864F-1A5CA55C7464}"/>
              </a:ext>
            </a:extLst>
          </p:cNvPr>
          <p:cNvCxnSpPr>
            <a:cxnSpLocks/>
          </p:cNvCxnSpPr>
          <p:nvPr/>
        </p:nvCxnSpPr>
        <p:spPr>
          <a:xfrm>
            <a:off x="5115142" y="4542394"/>
            <a:ext cx="1174984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5366F8-01CA-E39C-8F35-73920D975409}"/>
              </a:ext>
            </a:extLst>
          </p:cNvPr>
          <p:cNvCxnSpPr>
            <a:cxnSpLocks/>
          </p:cNvCxnSpPr>
          <p:nvPr/>
        </p:nvCxnSpPr>
        <p:spPr>
          <a:xfrm>
            <a:off x="431938" y="6267186"/>
            <a:ext cx="5858188" cy="395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E624048-F3D4-8A07-E47B-2AB043E3CC71}"/>
              </a:ext>
            </a:extLst>
          </p:cNvPr>
          <p:cNvCxnSpPr>
            <a:cxnSpLocks/>
          </p:cNvCxnSpPr>
          <p:nvPr/>
        </p:nvCxnSpPr>
        <p:spPr>
          <a:xfrm flipV="1">
            <a:off x="2789201" y="6267186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D8C4C19-74DE-F32C-3CC2-A03E257F93CB}"/>
              </a:ext>
            </a:extLst>
          </p:cNvPr>
          <p:cNvCxnSpPr>
            <a:cxnSpLocks/>
          </p:cNvCxnSpPr>
          <p:nvPr/>
        </p:nvCxnSpPr>
        <p:spPr>
          <a:xfrm flipV="1">
            <a:off x="3944778" y="6306688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431938" y="7492753"/>
            <a:ext cx="58353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Colour the baubles at these coordinates in the correct colours</a:t>
            </a:r>
            <a:b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14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Red baubles:  (2,2) (3,4) (9,2) (9,4) (7,6) (5,7) (4,9)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Green baubles: (8,1) (4,3) (7,4) (2,5) (5,6) (7,7) (3,8)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Blue baubles: (10,1) (3,1) (6,3) (8,5) (3,7) (6,9)</a:t>
            </a:r>
          </a:p>
          <a:p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Orange baubles: (1,1) (5,2) (8,3) (6,5) (1,4) (8,7) (6,8) (5,9)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528EE4E-E1D2-F87C-08DE-B08495DC57E6}"/>
              </a:ext>
            </a:extLst>
          </p:cNvPr>
          <p:cNvSpPr/>
          <p:nvPr/>
        </p:nvSpPr>
        <p:spPr>
          <a:xfrm>
            <a:off x="3250119" y="2659352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07E36D4-3D25-A93F-C184-9C95486C42F9}"/>
              </a:ext>
            </a:extLst>
          </p:cNvPr>
          <p:cNvSpPr/>
          <p:nvPr/>
        </p:nvSpPr>
        <p:spPr>
          <a:xfrm>
            <a:off x="5600000" y="4463269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B4000-0CA5-FEAB-BE88-630B6FAF1E02}"/>
              </a:ext>
            </a:extLst>
          </p:cNvPr>
          <p:cNvSpPr/>
          <p:nvPr/>
        </p:nvSpPr>
        <p:spPr>
          <a:xfrm>
            <a:off x="1496722" y="5604046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27464BA-FB10-AEDB-81A3-2E585821B2AE}"/>
              </a:ext>
            </a:extLst>
          </p:cNvPr>
          <p:cNvSpPr/>
          <p:nvPr/>
        </p:nvSpPr>
        <p:spPr>
          <a:xfrm>
            <a:off x="2656036" y="1479833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49AF3F0C-D6E3-04D9-1278-48478153345C}"/>
              </a:ext>
            </a:extLst>
          </p:cNvPr>
          <p:cNvSpPr/>
          <p:nvPr/>
        </p:nvSpPr>
        <p:spPr>
          <a:xfrm>
            <a:off x="5654222" y="5564544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2141AF1-74E2-5C6E-7AFE-0F6255332211}"/>
              </a:ext>
            </a:extLst>
          </p:cNvPr>
          <p:cNvSpPr/>
          <p:nvPr/>
        </p:nvSpPr>
        <p:spPr>
          <a:xfrm>
            <a:off x="2109577" y="4425708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C8005D1-E7A4-42CC-4E2A-8386BB3889E6}"/>
              </a:ext>
            </a:extLst>
          </p:cNvPr>
          <p:cNvSpPr/>
          <p:nvPr/>
        </p:nvSpPr>
        <p:spPr>
          <a:xfrm>
            <a:off x="4403534" y="3216056"/>
            <a:ext cx="266330" cy="26633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11D3081-A89C-EFA4-3AE3-33A319F41B4D}"/>
              </a:ext>
            </a:extLst>
          </p:cNvPr>
          <p:cNvSpPr/>
          <p:nvPr/>
        </p:nvSpPr>
        <p:spPr>
          <a:xfrm>
            <a:off x="2656036" y="4987362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D7B377-DBC5-0922-2A63-6EC42BC8883F}"/>
              </a:ext>
            </a:extLst>
          </p:cNvPr>
          <p:cNvSpPr/>
          <p:nvPr/>
        </p:nvSpPr>
        <p:spPr>
          <a:xfrm>
            <a:off x="3250119" y="3261771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EA39895-570A-C5FC-4F60-1AE20288767A}"/>
              </a:ext>
            </a:extLst>
          </p:cNvPr>
          <p:cNvSpPr/>
          <p:nvPr/>
        </p:nvSpPr>
        <p:spPr>
          <a:xfrm>
            <a:off x="2060542" y="2091937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48923D8-3732-A24A-F0FC-FF603434DFA3}"/>
              </a:ext>
            </a:extLst>
          </p:cNvPr>
          <p:cNvSpPr/>
          <p:nvPr/>
        </p:nvSpPr>
        <p:spPr>
          <a:xfrm>
            <a:off x="4427510" y="2623853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A8918BF-0BCA-A28E-2F53-A97D586DEBF4}"/>
              </a:ext>
            </a:extLst>
          </p:cNvPr>
          <p:cNvSpPr/>
          <p:nvPr/>
        </p:nvSpPr>
        <p:spPr>
          <a:xfrm>
            <a:off x="4482095" y="4455045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CF53FC6E-040A-8834-886E-E2D8AB36B8CA}"/>
              </a:ext>
            </a:extLst>
          </p:cNvPr>
          <p:cNvSpPr/>
          <p:nvPr/>
        </p:nvSpPr>
        <p:spPr>
          <a:xfrm>
            <a:off x="1465562" y="3809717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67038CA-DFD7-6C66-DBBA-F0C940D74588}"/>
              </a:ext>
            </a:extLst>
          </p:cNvPr>
          <p:cNvSpPr/>
          <p:nvPr/>
        </p:nvSpPr>
        <p:spPr>
          <a:xfrm>
            <a:off x="4981978" y="6180119"/>
            <a:ext cx="266330" cy="266330"/>
          </a:xfrm>
          <a:prstGeom prst="ellipse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16B30FC-4AF3-DDB5-D256-AC1C62FBB161}"/>
              </a:ext>
            </a:extLst>
          </p:cNvPr>
          <p:cNvSpPr/>
          <p:nvPr/>
        </p:nvSpPr>
        <p:spPr>
          <a:xfrm>
            <a:off x="2055202" y="6147482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75A1239D-A29B-42F0-EAC0-1684FB9A9512}"/>
              </a:ext>
            </a:extLst>
          </p:cNvPr>
          <p:cNvSpPr/>
          <p:nvPr/>
        </p:nvSpPr>
        <p:spPr>
          <a:xfrm>
            <a:off x="3846510" y="5027955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46E4148F-4E93-96A2-F8B8-917E43A3E152}"/>
              </a:ext>
            </a:extLst>
          </p:cNvPr>
          <p:cNvSpPr/>
          <p:nvPr/>
        </p:nvSpPr>
        <p:spPr>
          <a:xfrm>
            <a:off x="2072728" y="2696332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53CF4C8-3DFF-5547-2D26-F03A9A1E7CB1}"/>
              </a:ext>
            </a:extLst>
          </p:cNvPr>
          <p:cNvSpPr/>
          <p:nvPr/>
        </p:nvSpPr>
        <p:spPr>
          <a:xfrm>
            <a:off x="3846510" y="1479833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72D92DE6-3B8A-C94F-8106-4E33D6DE5BD5}"/>
              </a:ext>
            </a:extLst>
          </p:cNvPr>
          <p:cNvSpPr/>
          <p:nvPr/>
        </p:nvSpPr>
        <p:spPr>
          <a:xfrm>
            <a:off x="4958821" y="3849893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7D4F9F1-B68A-1865-884D-0BB9E1239D65}"/>
              </a:ext>
            </a:extLst>
          </p:cNvPr>
          <p:cNvSpPr/>
          <p:nvPr/>
        </p:nvSpPr>
        <p:spPr>
          <a:xfrm>
            <a:off x="2650851" y="3743997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3C1C267-ED5E-3C28-8A4D-E7C0DDF8484E}"/>
              </a:ext>
            </a:extLst>
          </p:cNvPr>
          <p:cNvSpPr/>
          <p:nvPr/>
        </p:nvSpPr>
        <p:spPr>
          <a:xfrm>
            <a:off x="6140160" y="6183915"/>
            <a:ext cx="266330" cy="266330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798424C-F621-7A1A-A8E0-9C857C6E1056}"/>
              </a:ext>
            </a:extLst>
          </p:cNvPr>
          <p:cNvSpPr/>
          <p:nvPr/>
        </p:nvSpPr>
        <p:spPr>
          <a:xfrm>
            <a:off x="3227867" y="5648877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F0683434-3917-8939-BFFB-423B94F88C81}"/>
              </a:ext>
            </a:extLst>
          </p:cNvPr>
          <p:cNvSpPr/>
          <p:nvPr/>
        </p:nvSpPr>
        <p:spPr>
          <a:xfrm>
            <a:off x="920857" y="6183915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B8E4BB8-F520-59C1-5651-DF9BCBB333C9}"/>
              </a:ext>
            </a:extLst>
          </p:cNvPr>
          <p:cNvSpPr/>
          <p:nvPr/>
        </p:nvSpPr>
        <p:spPr>
          <a:xfrm>
            <a:off x="3845673" y="3840886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6333D56-E5D0-5F31-B5B2-0D68A29C9DDB}"/>
              </a:ext>
            </a:extLst>
          </p:cNvPr>
          <p:cNvSpPr/>
          <p:nvPr/>
        </p:nvSpPr>
        <p:spPr>
          <a:xfrm>
            <a:off x="4981978" y="5038372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8D8BE4A-3D48-99E5-4766-DB78644903DA}"/>
              </a:ext>
            </a:extLst>
          </p:cNvPr>
          <p:cNvSpPr/>
          <p:nvPr/>
        </p:nvSpPr>
        <p:spPr>
          <a:xfrm>
            <a:off x="899610" y="4418444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A0FBF65-C7DA-8874-FB98-74B552775ADC}"/>
              </a:ext>
            </a:extLst>
          </p:cNvPr>
          <p:cNvSpPr/>
          <p:nvPr/>
        </p:nvSpPr>
        <p:spPr>
          <a:xfrm>
            <a:off x="3825932" y="2129788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35F972B-9FA4-223A-C063-83A647F5B4C0}"/>
              </a:ext>
            </a:extLst>
          </p:cNvPr>
          <p:cNvSpPr/>
          <p:nvPr/>
        </p:nvSpPr>
        <p:spPr>
          <a:xfrm>
            <a:off x="3256215" y="1500582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0297F99-9147-92D2-811B-43CD53F39580}"/>
              </a:ext>
            </a:extLst>
          </p:cNvPr>
          <p:cNvSpPr/>
          <p:nvPr/>
        </p:nvSpPr>
        <p:spPr>
          <a:xfrm>
            <a:off x="4994722" y="2628140"/>
            <a:ext cx="266330" cy="266330"/>
          </a:xfrm>
          <a:prstGeom prst="ellipse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33C3C61-FBE0-1906-6D8E-DD07D0DAB0F0}"/>
              </a:ext>
            </a:extLst>
          </p:cNvPr>
          <p:cNvSpPr txBox="1"/>
          <p:nvPr/>
        </p:nvSpPr>
        <p:spPr>
          <a:xfrm>
            <a:off x="4750191" y="184139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4135084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227</Words>
  <Application>Microsoft Macintosh PowerPoint</Application>
  <PresentationFormat>A4 Paper (210x297 mm)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19</cp:revision>
  <dcterms:created xsi:type="dcterms:W3CDTF">2022-02-01T11:05:46Z</dcterms:created>
  <dcterms:modified xsi:type="dcterms:W3CDTF">2023-12-04T16:33:54Z</dcterms:modified>
</cp:coreProperties>
</file>